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62" r:id="rId3"/>
  </p:sldMasterIdLst>
  <p:notesMasterIdLst>
    <p:notesMasterId r:id="rId9"/>
  </p:notesMasterIdLst>
  <p:handoutMasterIdLst>
    <p:handoutMasterId r:id="rId10"/>
  </p:handoutMasterIdLst>
  <p:sldIdLst>
    <p:sldId id="259" r:id="rId4"/>
    <p:sldId id="260" r:id="rId5"/>
    <p:sldId id="262" r:id="rId6"/>
    <p:sldId id="261" r:id="rId7"/>
    <p:sldId id="263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3E3D"/>
    <a:srgbClr val="0E79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2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970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2D9CE-A841-4D45-BE84-E66BB12AA796}" type="datetimeFigureOut">
              <a:rPr lang="hu-HU" smtClean="0"/>
              <a:t>2019.05.27.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3A2DE2-DD4C-49F6-BC44-E6749C5AC2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4097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08ACC-D24E-4C90-9EF8-D90DB46AA98E}" type="datetimeFigureOut">
              <a:rPr lang="hu-HU" smtClean="0"/>
              <a:t>2019.05.27.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F66D7-2C6B-466D-B602-8794A0CA0A6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3794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66D7-2C6B-466D-B602-8794A0CA0A62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9009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66D7-2C6B-466D-B602-8794A0CA0A62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6249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66D7-2C6B-466D-B602-8794A0CA0A62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2244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09600" y="1932431"/>
            <a:ext cx="10972800" cy="2462785"/>
          </a:xfrm>
          <a:prstGeom prst="rect">
            <a:avLst/>
          </a:prstGeom>
        </p:spPr>
        <p:txBody>
          <a:bodyPr anchor="ctr" anchorCtr="0"/>
          <a:lstStyle>
            <a:lvl1pPr algn="ctr">
              <a:defRPr sz="6000" cap="small" baseline="0">
                <a:latin typeface="Gill Sans MT" panose="020B0502020104020203" pitchFamily="34" charset="-18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443984"/>
            <a:ext cx="9144000" cy="1411224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416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3600" b="1"/>
            </a:lvl1pPr>
            <a:lvl2pPr marL="536575" indent="-228600">
              <a:defRPr/>
            </a:lvl2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786E1-3190-43C3-AA8A-49FCFD3EAA0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8907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5423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6344" y="1246504"/>
            <a:ext cx="11170920" cy="4745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/>
            </a:lvl1pPr>
            <a:lvl2pPr marL="536575" indent="-228600">
              <a:defRPr/>
            </a:lvl2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22504" y="6331966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5608320" y="6331966"/>
            <a:ext cx="969264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10786E1-3190-43C3-AA8A-49FCFD3EAA0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062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5" y="17943"/>
            <a:ext cx="4292015" cy="1182279"/>
          </a:xfrm>
          <a:prstGeom prst="rect">
            <a:avLst/>
          </a:prstGeom>
        </p:spPr>
      </p:pic>
      <p:sp>
        <p:nvSpPr>
          <p:cNvPr id="8" name="Szövegdoboz 7"/>
          <p:cNvSpPr txBox="1"/>
          <p:nvPr userDrawn="1"/>
        </p:nvSpPr>
        <p:spPr>
          <a:xfrm>
            <a:off x="6327648" y="141471"/>
            <a:ext cx="5699760" cy="105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2800" b="1" cap="all" baseline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cs typeface="Lucida Sans Unicode" panose="020B0602030504020204" pitchFamily="34" charset="0"/>
              </a:rPr>
              <a:t>Department of Whole</a:t>
            </a:r>
            <a:br>
              <a:rPr lang="hu-HU" sz="2800" b="1" cap="all" baseline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cs typeface="Lucida Sans Unicode" panose="020B0602030504020204" pitchFamily="34" charset="0"/>
              </a:rPr>
            </a:br>
            <a:r>
              <a:rPr lang="hu-HU" sz="2800" b="1" cap="all" baseline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cs typeface="Lucida Sans Unicode" panose="020B0602030504020204" pitchFamily="34" charset="0"/>
              </a:rPr>
              <a:t>Vehicle Engineering</a:t>
            </a:r>
          </a:p>
          <a:p>
            <a:pPr algn="r"/>
            <a:r>
              <a:rPr lang="hu-HU" sz="1800" b="0" cap="all" baseline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cs typeface="Lucida Sans Unicode" panose="020B0602030504020204" pitchFamily="34" charset="0"/>
              </a:rPr>
              <a:t>Járműfejlesztési Tanszék</a:t>
            </a:r>
          </a:p>
        </p:txBody>
      </p:sp>
    </p:spTree>
    <p:extLst>
      <p:ext uri="{BB962C8B-B14F-4D97-AF65-F5344CB8AC3E}">
        <p14:creationId xmlns:p14="http://schemas.microsoft.com/office/powerpoint/2010/main" val="294533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1417320" y="158908"/>
            <a:ext cx="10219944" cy="8357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66344" y="1246504"/>
            <a:ext cx="11170920" cy="4745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222504" y="633196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5608320" y="6331966"/>
            <a:ext cx="969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AD03C-5281-4BB4-9D96-CBCDC857D1C0}" type="slidenum">
              <a:rPr lang="hu-HU" smtClean="0"/>
              <a:pPr/>
              <a:t>‹#›</a:t>
            </a:fld>
            <a:endParaRPr lang="hu-HU"/>
          </a:p>
        </p:txBody>
      </p:sp>
      <p:pic>
        <p:nvPicPr>
          <p:cNvPr id="7" name="Kép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355620"/>
            <a:ext cx="1201245" cy="442363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552" y="6063940"/>
            <a:ext cx="2498982" cy="63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869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cap="small" baseline="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86512" y="2861890"/>
            <a:ext cx="11667744" cy="8357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Thank You for your attention!</a:t>
            </a:r>
            <a:endParaRPr lang="hu-HU"/>
          </a:p>
        </p:txBody>
      </p:sp>
      <p:pic>
        <p:nvPicPr>
          <p:cNvPr id="11" name="Kép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319" y="5331673"/>
            <a:ext cx="4048371" cy="102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77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 cap="small" baseline="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mtClean="0"/>
              <a:t>Title of the thesis</a:t>
            </a:r>
            <a:endParaRPr lang="hu-HU" cap="small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322064"/>
            <a:ext cx="9144000" cy="1331976"/>
          </a:xfrm>
        </p:spPr>
        <p:txBody>
          <a:bodyPr/>
          <a:lstStyle/>
          <a:p>
            <a:r>
              <a:rPr lang="hu-HU" sz="4000" smtClean="0"/>
              <a:t>Candidate’s Name</a:t>
            </a:r>
          </a:p>
          <a:p>
            <a:r>
              <a:rPr lang="hu-HU" smtClean="0"/>
              <a:t>MSc in Vehicle Engineering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84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4294967295"/>
          </p:nvPr>
        </p:nvSpPr>
        <p:spPr>
          <a:xfrm>
            <a:off x="5608320" y="6331966"/>
            <a:ext cx="969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3AD13-1FB1-48AF-B4BB-0C14D425E9C7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4975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4294967295"/>
          </p:nvPr>
        </p:nvSpPr>
        <p:spPr>
          <a:xfrm>
            <a:off x="5608320" y="6331966"/>
            <a:ext cx="969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3AD13-1FB1-48AF-B4BB-0C14D425E9C7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2251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mtClean="0"/>
              <a:t>Thank You for your attention!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579120" y="356806"/>
            <a:ext cx="10887456" cy="1837753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hu-HU" sz="2800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-18"/>
              </a:rPr>
              <a:t>Candidate’s Name: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hu-HU" sz="2800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-18"/>
              </a:rPr>
              <a:t>Title of the Thesis</a:t>
            </a:r>
            <a:endParaRPr lang="hu-HU" sz="280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14780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Answers to reviewer’s questions</a:t>
            </a:r>
            <a:endParaRPr lang="hu-HU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3AD13-1FB1-48AF-B4BB-0C14D425E9C7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7921677"/>
      </p:ext>
    </p:extLst>
  </p:cSld>
  <p:clrMapOvr>
    <a:masterClrMapping/>
  </p:clrMapOvr>
</p:sld>
</file>

<file path=ppt/theme/theme1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33</Words>
  <Application>Microsoft Office PowerPoint</Application>
  <PresentationFormat>Szélesvásznú</PresentationFormat>
  <Paragraphs>13</Paragraphs>
  <Slides>5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3</vt:i4>
      </vt:variant>
      <vt:variant>
        <vt:lpstr>Diacímek</vt:lpstr>
      </vt:variant>
      <vt:variant>
        <vt:i4>5</vt:i4>
      </vt:variant>
    </vt:vector>
  </HeadingPairs>
  <TitlesOfParts>
    <vt:vector size="12" baseType="lpstr">
      <vt:lpstr>Arial</vt:lpstr>
      <vt:lpstr>Calibri</vt:lpstr>
      <vt:lpstr>Gill Sans MT</vt:lpstr>
      <vt:lpstr>Lucida Sans Unicode</vt:lpstr>
      <vt:lpstr>Egyéni tervezés</vt:lpstr>
      <vt:lpstr>Office-téma</vt:lpstr>
      <vt:lpstr>1_Office-téma</vt:lpstr>
      <vt:lpstr>Title of the thesis</vt:lpstr>
      <vt:lpstr>PowerPoint bemutató</vt:lpstr>
      <vt:lpstr>PowerPoint bemutató</vt:lpstr>
      <vt:lpstr>Thank You for your attention!</vt:lpstr>
      <vt:lpstr>Answers to reviewer’s 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Lőrincz Gergő</dc:creator>
  <cp:lastModifiedBy>JFT_Mernok</cp:lastModifiedBy>
  <cp:revision>13</cp:revision>
  <dcterms:created xsi:type="dcterms:W3CDTF">2019-01-14T11:49:21Z</dcterms:created>
  <dcterms:modified xsi:type="dcterms:W3CDTF">2019-05-27T21:21:19Z</dcterms:modified>
</cp:coreProperties>
</file>